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29/12/20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667" y="1794934"/>
            <a:ext cx="6985000" cy="3002843"/>
          </a:xfrm>
        </p:spPr>
        <p:txBody>
          <a:bodyPr>
            <a:normAutofit/>
          </a:bodyPr>
          <a:lstStyle/>
          <a:p>
            <a:r>
              <a:rPr lang="en-US" sz="4000" dirty="0"/>
              <a:t>Message Authentication </a:t>
            </a:r>
            <a:r>
              <a:rPr lang="en-US" sz="4000" dirty="0" smtClean="0"/>
              <a:t>Code</a:t>
            </a:r>
            <a:br>
              <a:rPr lang="en-US" sz="4000" dirty="0" smtClean="0"/>
            </a:br>
            <a:r>
              <a:rPr lang="en-US" sz="4000" dirty="0" smtClean="0"/>
              <a:t>(</a:t>
            </a:r>
            <a:r>
              <a:rPr lang="en-US" sz="4000" dirty="0"/>
              <a:t>MAC) 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196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6: Append H to S2</a:t>
            </a:r>
            <a:endParaRPr lang="en-US" sz="3200" dirty="0"/>
          </a:p>
        </p:txBody>
      </p:sp>
      <p:pic>
        <p:nvPicPr>
          <p:cNvPr id="4" name="Content Placeholder 3" descr="20201229_16474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19" r="-5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72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817582"/>
            <a:ext cx="7128935" cy="12024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Step 7: Apply message digest algorithm</a:t>
            </a:r>
            <a:endParaRPr lang="en-US" sz="3200" dirty="0"/>
          </a:p>
        </p:txBody>
      </p:sp>
      <p:pic>
        <p:nvPicPr>
          <p:cNvPr id="4" name="Content Placeholder 3" descr="20201229_16533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29" r="-102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691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Complete HMAC operation</a:t>
            </a:r>
            <a:endParaRPr lang="en-US" sz="4000" dirty="0"/>
          </a:p>
        </p:txBody>
      </p:sp>
      <p:pic>
        <p:nvPicPr>
          <p:cNvPr id="4" name="Content Placeholder 3" descr="20201229_164851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2119313"/>
            <a:ext cx="7620000" cy="4146550"/>
          </a:xfrm>
        </p:spPr>
      </p:pic>
    </p:spTree>
    <p:extLst>
      <p:ext uri="{BB962C8B-B14F-4D97-AF65-F5344CB8AC3E}">
        <p14:creationId xmlns:p14="http://schemas.microsoft.com/office/powerpoint/2010/main" val="31972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Disadvantages of HMAC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024" y="2300111"/>
            <a:ext cx="6965244" cy="227188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 P</a:t>
            </a:r>
            <a:r>
              <a:rPr lang="en-US" dirty="0" smtClean="0"/>
              <a:t>roblem</a:t>
            </a:r>
            <a:r>
              <a:rPr lang="en-US" dirty="0" smtClean="0"/>
              <a:t> of Key exchange</a:t>
            </a:r>
          </a:p>
          <a:p>
            <a:pPr algn="just"/>
            <a:r>
              <a:rPr lang="en-US" dirty="0"/>
              <a:t> </a:t>
            </a:r>
            <a:r>
              <a:rPr lang="en-US" dirty="0" smtClean="0"/>
              <a:t>How to use a single symmetric key when multiple receivers are there?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Are both the sender and receiver trustworthy?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9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for Self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sz="3200" dirty="0" smtClean="0"/>
              <a:t>Digital Signature Algorithm (DSA)</a:t>
            </a:r>
            <a:endParaRPr lang="en-US" sz="3200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2666138"/>
            <a:ext cx="6965245" cy="1202485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48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Message </a:t>
            </a:r>
            <a:r>
              <a:rPr lang="en-US" sz="3600" dirty="0"/>
              <a:t>Authentication Code (MAC)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Content Placeholder 3" descr="20201229_16405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30" b="-8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216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111" y="817582"/>
            <a:ext cx="7549445" cy="1202485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Hash-based Message </a:t>
            </a:r>
            <a:r>
              <a:rPr lang="en-US" sz="2800" dirty="0"/>
              <a:t>Authentication Code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(HMAC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Content Placeholder 3" descr="20201229_16423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3" r="-1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386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HMAC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111" y="2119256"/>
            <a:ext cx="7619999" cy="375096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Variables</a:t>
            </a:r>
            <a:r>
              <a:rPr lang="en-US" dirty="0" smtClean="0"/>
              <a:t> that will be used in HMAC are as follows: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 MD   = The message digest / hash function used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 M      = The input message whose MAC is to be calculated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 L       = The number of blocks in the message M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 smtClean="0"/>
              <a:t>b       = The number of bits in each block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 smtClean="0"/>
              <a:t>K       = The shared symmetric key to be used in HMAC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 err="1" smtClean="0"/>
              <a:t>ipad</a:t>
            </a:r>
            <a:r>
              <a:rPr lang="en-US" dirty="0" smtClean="0"/>
              <a:t>  = A string 00110110 repeated b/8 times</a:t>
            </a:r>
          </a:p>
          <a:p>
            <a:pPr>
              <a:lnSpc>
                <a:spcPct val="120000"/>
              </a:lnSpc>
            </a:pPr>
            <a:r>
              <a:rPr lang="en-US" dirty="0"/>
              <a:t> </a:t>
            </a:r>
            <a:r>
              <a:rPr lang="en-US" dirty="0" err="1" smtClean="0"/>
              <a:t>opad</a:t>
            </a:r>
            <a:r>
              <a:rPr lang="en-US" dirty="0" smtClean="0"/>
              <a:t> = </a:t>
            </a:r>
            <a:r>
              <a:rPr lang="en-US" dirty="0"/>
              <a:t>A string </a:t>
            </a:r>
            <a:r>
              <a:rPr lang="en-US" dirty="0" smtClean="0"/>
              <a:t>01011010 </a:t>
            </a:r>
            <a:r>
              <a:rPr lang="en-US" dirty="0"/>
              <a:t>repeated b/8 times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1: Make the length of K equal to b</a:t>
            </a:r>
            <a:endParaRPr lang="en-US" sz="3200" dirty="0"/>
          </a:p>
        </p:txBody>
      </p:sp>
      <p:pic>
        <p:nvPicPr>
          <p:cNvPr id="4" name="Content Placeholder 3" descr="20201229_16432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9" b="-69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36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2: XOR K with </a:t>
            </a:r>
            <a:r>
              <a:rPr lang="en-US" sz="3200" dirty="0" err="1" smtClean="0"/>
              <a:t>ipad</a:t>
            </a:r>
            <a:r>
              <a:rPr lang="en-US" sz="3200" dirty="0" smtClean="0"/>
              <a:t> to produce S1</a:t>
            </a:r>
            <a:endParaRPr lang="en-US" sz="3200" dirty="0"/>
          </a:p>
        </p:txBody>
      </p:sp>
      <p:pic>
        <p:nvPicPr>
          <p:cNvPr id="4" name="Content Placeholder 3" descr="20201229_1644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55" b="-27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461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3: Append M to S1</a:t>
            </a:r>
            <a:endParaRPr lang="en-US" sz="3200" dirty="0"/>
          </a:p>
        </p:txBody>
      </p:sp>
      <p:pic>
        <p:nvPicPr>
          <p:cNvPr id="4" name="Content Placeholder 3" descr="20201229_16445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183" b="-731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8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4: Apply MD algorithm </a:t>
            </a:r>
            <a:endParaRPr lang="en-US" sz="3200" dirty="0"/>
          </a:p>
        </p:txBody>
      </p:sp>
      <p:pic>
        <p:nvPicPr>
          <p:cNvPr id="4" name="Content Placeholder 3" descr="20201229_16455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58" b="-77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031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817582"/>
            <a:ext cx="7253111" cy="12024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Step 5: XOR K with </a:t>
            </a:r>
            <a:r>
              <a:rPr lang="en-US" sz="3200" dirty="0" err="1" smtClean="0"/>
              <a:t>opad</a:t>
            </a:r>
            <a:r>
              <a:rPr lang="en-US" sz="3200" dirty="0" smtClean="0"/>
              <a:t> to produce S2 </a:t>
            </a:r>
            <a:endParaRPr lang="en-US" sz="3200" dirty="0"/>
          </a:p>
        </p:txBody>
      </p:sp>
      <p:pic>
        <p:nvPicPr>
          <p:cNvPr id="4" name="Content Placeholder 3" descr="20201229_16464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369" b="-333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52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69</TotalTime>
  <Words>199</Words>
  <Application>Microsoft Macintosh PowerPoint</Application>
  <PresentationFormat>On-screen Show (4:3)</PresentationFormat>
  <Paragraphs>32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Message Authentication Code (MAC)  </vt:lpstr>
      <vt:lpstr> Message Authentication Code (MAC)  </vt:lpstr>
      <vt:lpstr> Hash-based Message Authentication Code  (HMAC)  </vt:lpstr>
      <vt:lpstr>Working of HMAC</vt:lpstr>
      <vt:lpstr>Step 1: Make the length of K equal to b</vt:lpstr>
      <vt:lpstr>Step 2: XOR K with ipad to produce S1</vt:lpstr>
      <vt:lpstr>Step 3: Append M to S1</vt:lpstr>
      <vt:lpstr>Step 4: Apply MD algorithm </vt:lpstr>
      <vt:lpstr>Step 5: XOR K with opad to produce S2 </vt:lpstr>
      <vt:lpstr>Step 6: Append H to S2</vt:lpstr>
      <vt:lpstr>Step 7: Apply message digest algorithm</vt:lpstr>
      <vt:lpstr>Complete HMAC operation</vt:lpstr>
      <vt:lpstr>Disadvantages of HMAC</vt:lpstr>
      <vt:lpstr>Topic for Self Study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 Authentication Code (MAC)  </dc:title>
  <dc:creator>apple</dc:creator>
  <cp:lastModifiedBy>apple</cp:lastModifiedBy>
  <cp:revision>16</cp:revision>
  <dcterms:created xsi:type="dcterms:W3CDTF">2020-12-29T11:47:16Z</dcterms:created>
  <dcterms:modified xsi:type="dcterms:W3CDTF">2020-12-29T16:33:03Z</dcterms:modified>
</cp:coreProperties>
</file>